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0" r:id="rId4"/>
    <p:sldId id="269" r:id="rId5"/>
    <p:sldId id="270" r:id="rId6"/>
    <p:sldId id="283" r:id="rId7"/>
    <p:sldId id="284" r:id="rId8"/>
    <p:sldId id="267" r:id="rId9"/>
    <p:sldId id="262" r:id="rId10"/>
    <p:sldId id="271" r:id="rId11"/>
    <p:sldId id="272" r:id="rId12"/>
    <p:sldId id="273" r:id="rId13"/>
    <p:sldId id="274" r:id="rId14"/>
    <p:sldId id="275" r:id="rId15"/>
    <p:sldId id="276" r:id="rId16"/>
    <p:sldId id="268" r:id="rId17"/>
    <p:sldId id="265" r:id="rId18"/>
    <p:sldId id="277" r:id="rId19"/>
    <p:sldId id="278" r:id="rId20"/>
    <p:sldId id="285" r:id="rId21"/>
    <p:sldId id="281" r:id="rId22"/>
    <p:sldId id="282" r:id="rId23"/>
    <p:sldId id="287" r:id="rId24"/>
    <p:sldId id="286" r:id="rId25"/>
    <p:sldId id="259" r:id="rId26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7E7C-C975-403F-B7E2-46AF16D2E4E5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D7F4-A8F2-4BDF-B522-4FCBDC2A84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7E7C-C975-403F-B7E2-46AF16D2E4E5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D7F4-A8F2-4BDF-B522-4FCBDC2A84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7E7C-C975-403F-B7E2-46AF16D2E4E5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D7F4-A8F2-4BDF-B522-4FCBDC2A84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7E7C-C975-403F-B7E2-46AF16D2E4E5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D7F4-A8F2-4BDF-B522-4FCBDC2A84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7E7C-C975-403F-B7E2-46AF16D2E4E5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D7F4-A8F2-4BDF-B522-4FCBDC2A84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7E7C-C975-403F-B7E2-46AF16D2E4E5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D7F4-A8F2-4BDF-B522-4FCBDC2A84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7E7C-C975-403F-B7E2-46AF16D2E4E5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D7F4-A8F2-4BDF-B522-4FCBDC2A84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7E7C-C975-403F-B7E2-46AF16D2E4E5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D7F4-A8F2-4BDF-B522-4FCBDC2A84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7E7C-C975-403F-B7E2-46AF16D2E4E5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D7F4-A8F2-4BDF-B522-4FCBDC2A84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7E7C-C975-403F-B7E2-46AF16D2E4E5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D7F4-A8F2-4BDF-B522-4FCBDC2A84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7E7C-C975-403F-B7E2-46AF16D2E4E5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D7F4-A8F2-4BDF-B522-4FCBDC2A84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97E7C-C975-403F-B7E2-46AF16D2E4E5}" type="datetimeFigureOut">
              <a:rPr lang="ko-KR" altLang="en-US" smtClean="0"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5D7F4-A8F2-4BDF-B522-4FCBDC2A84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youtube.com/watch?v=0V3lB3T_wFo&amp;feature=youtu.b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이등변 삼각형 12"/>
          <p:cNvSpPr/>
          <p:nvPr/>
        </p:nvSpPr>
        <p:spPr>
          <a:xfrm rot="5400000">
            <a:off x="-166954" y="426179"/>
            <a:ext cx="3405742" cy="3071834"/>
          </a:xfrm>
          <a:prstGeom prst="triangle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4"/>
          <p:cNvSpPr/>
          <p:nvPr/>
        </p:nvSpPr>
        <p:spPr>
          <a:xfrm>
            <a:off x="6080272" y="3193036"/>
            <a:ext cx="3071834" cy="3405740"/>
          </a:xfrm>
          <a:prstGeom prst="triangle">
            <a:avLst>
              <a:gd name="adj" fmla="val 10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8"/>
          <p:cNvGrpSpPr/>
          <p:nvPr/>
        </p:nvGrpSpPr>
        <p:grpSpPr>
          <a:xfrm>
            <a:off x="2598905" y="1317054"/>
            <a:ext cx="3946190" cy="3969012"/>
            <a:chOff x="1067358" y="1076486"/>
            <a:chExt cx="3240360" cy="3240360"/>
          </a:xfrm>
        </p:grpSpPr>
        <p:sp>
          <p:nvSpPr>
            <p:cNvPr id="20" name="타원 19"/>
            <p:cNvSpPr/>
            <p:nvPr/>
          </p:nvSpPr>
          <p:spPr>
            <a:xfrm>
              <a:off x="1067358" y="1076486"/>
              <a:ext cx="3240360" cy="32403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49638" y="2126464"/>
              <a:ext cx="1853591" cy="1733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600" dirty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달콤한</a:t>
              </a:r>
              <a:endParaRPr lang="en-US" altLang="ko-KR" sz="66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  <a:p>
              <a:r>
                <a:rPr lang="ko-KR" altLang="en-US" sz="6600" dirty="0" err="1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수제청</a:t>
              </a:r>
              <a:endParaRPr lang="ko-KR" altLang="en-US" sz="66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77275" y="1659053"/>
              <a:ext cx="2589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행복플러스</a:t>
              </a:r>
              <a:r>
                <a:rPr lang="en-US" altLang="ko-KR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-</a:t>
              </a:r>
              <a:r>
                <a:rPr lang="ko-KR" altLang="en-US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학부모교육</a:t>
              </a: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0" y="0"/>
            <a:ext cx="9180512" cy="264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-36512" y="6599560"/>
            <a:ext cx="9180512" cy="264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/>
        </p:nvSpPr>
        <p:spPr>
          <a:xfrm rot="5400000">
            <a:off x="35715" y="-35715"/>
            <a:ext cx="1500173" cy="1571604"/>
          </a:xfrm>
          <a:prstGeom prst="triangle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-32" y="-140924"/>
            <a:ext cx="941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endParaRPr lang="ko-KR" altLang="en-US" sz="9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이등변 삼각형 4"/>
          <p:cNvSpPr/>
          <p:nvPr/>
        </p:nvSpPr>
        <p:spPr>
          <a:xfrm>
            <a:off x="7572396" y="5286388"/>
            <a:ext cx="1571604" cy="1571612"/>
          </a:xfrm>
          <a:prstGeom prst="triangle">
            <a:avLst>
              <a:gd name="adj" fmla="val 10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331640" y="349977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바나나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라임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키위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6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432DF60-87A9-42EC-B717-8B6EBEAB0F72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22" y="1397431"/>
            <a:ext cx="3600000" cy="3600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07A28FC-9E0A-49A6-8520-332CDFC14A4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 t="10937" r="12200" b="10937"/>
          <a:stretch/>
        </p:blipFill>
        <p:spPr>
          <a:xfrm>
            <a:off x="4790877" y="1414686"/>
            <a:ext cx="3600000" cy="360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DF6FA2-371E-4D4B-9E7B-F5120534DEB9}"/>
              </a:ext>
            </a:extLst>
          </p:cNvPr>
          <p:cNvSpPr txBox="1"/>
          <p:nvPr/>
        </p:nvSpPr>
        <p:spPr>
          <a:xfrm>
            <a:off x="1492611" y="5111736"/>
            <a:ext cx="2550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바나나 썰기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A45643-1E0F-4022-BAD7-5BB2511EFFDA}"/>
              </a:ext>
            </a:extLst>
          </p:cNvPr>
          <p:cNvSpPr txBox="1"/>
          <p:nvPr/>
        </p:nvSpPr>
        <p:spPr>
          <a:xfrm>
            <a:off x="5315562" y="5126446"/>
            <a:ext cx="2550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용기에 담기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EE4948C-D8FB-4FF0-842D-AB30A2EE38DC}"/>
              </a:ext>
            </a:extLst>
          </p:cNvPr>
          <p:cNvSpPr/>
          <p:nvPr/>
        </p:nvSpPr>
        <p:spPr>
          <a:xfrm rot="20139325">
            <a:off x="3932013" y="2170129"/>
            <a:ext cx="36000" cy="75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3D6C145-86AD-407D-AADA-999B1DB9FEE1}"/>
              </a:ext>
            </a:extLst>
          </p:cNvPr>
          <p:cNvSpPr/>
          <p:nvPr/>
        </p:nvSpPr>
        <p:spPr>
          <a:xfrm rot="20139325">
            <a:off x="3759794" y="2284520"/>
            <a:ext cx="36000" cy="75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ADD7BD9-2028-4A04-90DF-B48F46E326D3}"/>
              </a:ext>
            </a:extLst>
          </p:cNvPr>
          <p:cNvSpPr/>
          <p:nvPr/>
        </p:nvSpPr>
        <p:spPr>
          <a:xfrm rot="20139325">
            <a:off x="3587573" y="2424702"/>
            <a:ext cx="36000" cy="75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F1AA94F-A334-4B7A-9FE5-25D88E62494B}"/>
              </a:ext>
            </a:extLst>
          </p:cNvPr>
          <p:cNvSpPr/>
          <p:nvPr/>
        </p:nvSpPr>
        <p:spPr>
          <a:xfrm rot="20139325">
            <a:off x="3335732" y="2484876"/>
            <a:ext cx="36000" cy="75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0AB5DDD-8C02-4557-8E07-BB67EAC03775}"/>
              </a:ext>
            </a:extLst>
          </p:cNvPr>
          <p:cNvSpPr/>
          <p:nvPr/>
        </p:nvSpPr>
        <p:spPr>
          <a:xfrm rot="20139325">
            <a:off x="3185576" y="2599267"/>
            <a:ext cx="36000" cy="75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B78189A-E49A-418C-A82A-DC9B65690661}"/>
              </a:ext>
            </a:extLst>
          </p:cNvPr>
          <p:cNvSpPr/>
          <p:nvPr/>
        </p:nvSpPr>
        <p:spPr>
          <a:xfrm rot="20139325">
            <a:off x="2962514" y="2690705"/>
            <a:ext cx="36000" cy="75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B936B2B-B13F-4008-A0DB-3FA91735B969}"/>
              </a:ext>
            </a:extLst>
          </p:cNvPr>
          <p:cNvSpPr/>
          <p:nvPr/>
        </p:nvSpPr>
        <p:spPr>
          <a:xfrm rot="20139325">
            <a:off x="2750483" y="2838680"/>
            <a:ext cx="36000" cy="75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8921F33-B88C-4010-8E3A-587D799209D7}"/>
              </a:ext>
            </a:extLst>
          </p:cNvPr>
          <p:cNvSpPr/>
          <p:nvPr/>
        </p:nvSpPr>
        <p:spPr>
          <a:xfrm rot="20139325">
            <a:off x="2520385" y="2797272"/>
            <a:ext cx="36000" cy="75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6ABC606-880D-4E00-B2E7-B22E58FFBE94}"/>
              </a:ext>
            </a:extLst>
          </p:cNvPr>
          <p:cNvSpPr/>
          <p:nvPr/>
        </p:nvSpPr>
        <p:spPr>
          <a:xfrm rot="20139325">
            <a:off x="2326420" y="2911664"/>
            <a:ext cx="36000" cy="75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075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/>
        </p:nvSpPr>
        <p:spPr>
          <a:xfrm rot="5400000">
            <a:off x="35715" y="-35715"/>
            <a:ext cx="1500173" cy="1571604"/>
          </a:xfrm>
          <a:prstGeom prst="triangle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-32" y="-140924"/>
            <a:ext cx="941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endParaRPr lang="ko-KR" altLang="en-US" sz="9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이등변 삼각형 4"/>
          <p:cNvSpPr/>
          <p:nvPr/>
        </p:nvSpPr>
        <p:spPr>
          <a:xfrm>
            <a:off x="7572396" y="5286388"/>
            <a:ext cx="1571604" cy="1571612"/>
          </a:xfrm>
          <a:prstGeom prst="triangle">
            <a:avLst>
              <a:gd name="adj" fmla="val 10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331640" y="349977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바나나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라임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키위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6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432DF60-87A9-42EC-B717-8B6EBEAB0F7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107" y="1744930"/>
            <a:ext cx="2628000" cy="291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DF6FA2-371E-4D4B-9E7B-F5120534DEB9}"/>
              </a:ext>
            </a:extLst>
          </p:cNvPr>
          <p:cNvSpPr txBox="1"/>
          <p:nvPr/>
        </p:nvSpPr>
        <p:spPr>
          <a:xfrm>
            <a:off x="542478" y="4802284"/>
            <a:ext cx="2550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키위 껍질 벗긴 후 </a:t>
            </a:r>
            <a:endParaRPr lang="en-US" altLang="ko-KR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등분 썰기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8FE30DC-7466-45EA-8361-908D26EF8C62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51" y="1744930"/>
            <a:ext cx="2628000" cy="2916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B6FCDE3-C122-4B39-B95F-63E537E4C2D8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95" y="1744930"/>
            <a:ext cx="2628000" cy="2916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8763DA-4578-41E4-952C-588CA887C695}"/>
              </a:ext>
            </a:extLst>
          </p:cNvPr>
          <p:cNvSpPr txBox="1"/>
          <p:nvPr/>
        </p:nvSpPr>
        <p:spPr>
          <a:xfrm>
            <a:off x="3329354" y="4825554"/>
            <a:ext cx="2550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한입크기로 썰기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C8E4E3-3651-449A-8489-3BF208AA02FD}"/>
              </a:ext>
            </a:extLst>
          </p:cNvPr>
          <p:cNvSpPr txBox="1"/>
          <p:nvPr/>
        </p:nvSpPr>
        <p:spPr>
          <a:xfrm>
            <a:off x="6164395" y="4825554"/>
            <a:ext cx="2550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바나나 담긴 용기에 넣기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29E1369-025D-4AAA-BC74-ECF1E5BC52BB}"/>
              </a:ext>
            </a:extLst>
          </p:cNvPr>
          <p:cNvSpPr/>
          <p:nvPr/>
        </p:nvSpPr>
        <p:spPr>
          <a:xfrm rot="1074100">
            <a:off x="5352393" y="3257315"/>
            <a:ext cx="495189" cy="3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88A872C-6A90-40DF-A0A1-C6AD9621D9AB}"/>
              </a:ext>
            </a:extLst>
          </p:cNvPr>
          <p:cNvSpPr/>
          <p:nvPr/>
        </p:nvSpPr>
        <p:spPr>
          <a:xfrm rot="1074100">
            <a:off x="5285626" y="3468303"/>
            <a:ext cx="495189" cy="3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1CEA55D-321A-405B-8947-307B033E6D6A}"/>
              </a:ext>
            </a:extLst>
          </p:cNvPr>
          <p:cNvSpPr/>
          <p:nvPr/>
        </p:nvSpPr>
        <p:spPr>
          <a:xfrm rot="1074100">
            <a:off x="5277873" y="3633492"/>
            <a:ext cx="495189" cy="3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7497E98-D02F-4439-B9D4-3EBC100E4A45}"/>
              </a:ext>
            </a:extLst>
          </p:cNvPr>
          <p:cNvSpPr/>
          <p:nvPr/>
        </p:nvSpPr>
        <p:spPr>
          <a:xfrm rot="1074100">
            <a:off x="5243058" y="3798681"/>
            <a:ext cx="495189" cy="3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6631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/>
        </p:nvSpPr>
        <p:spPr>
          <a:xfrm rot="5400000">
            <a:off x="35715" y="-35715"/>
            <a:ext cx="1500173" cy="1571604"/>
          </a:xfrm>
          <a:prstGeom prst="triangle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-32" y="-140924"/>
            <a:ext cx="941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endParaRPr lang="ko-KR" altLang="en-US" sz="9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이등변 삼각형 4"/>
          <p:cNvSpPr/>
          <p:nvPr/>
        </p:nvSpPr>
        <p:spPr>
          <a:xfrm>
            <a:off x="7572396" y="5286388"/>
            <a:ext cx="1571604" cy="1571612"/>
          </a:xfrm>
          <a:prstGeom prst="triangle">
            <a:avLst>
              <a:gd name="adj" fmla="val 10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331640" y="349977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바나나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라임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키위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DF6FA2-371E-4D4B-9E7B-F5120534DEB9}"/>
              </a:ext>
            </a:extLst>
          </p:cNvPr>
          <p:cNvSpPr txBox="1"/>
          <p:nvPr/>
        </p:nvSpPr>
        <p:spPr>
          <a:xfrm>
            <a:off x="570383" y="4709934"/>
            <a:ext cx="2550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라임 반절만</a:t>
            </a:r>
            <a:endParaRPr lang="en-US" altLang="ko-KR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피자모양처럼 썰기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C8E4E3-3651-449A-8489-3BF208AA02FD}"/>
              </a:ext>
            </a:extLst>
          </p:cNvPr>
          <p:cNvSpPr txBox="1"/>
          <p:nvPr/>
        </p:nvSpPr>
        <p:spPr>
          <a:xfrm>
            <a:off x="3462004" y="4667080"/>
            <a:ext cx="2550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한입크기로 썰기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116A3D7-B462-4A47-8476-9F8AF363D75F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2" y="1669605"/>
            <a:ext cx="2520000" cy="2880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1F3F497-456E-4EA5-91FB-58A53A4B62D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0" b="23040"/>
          <a:stretch/>
        </p:blipFill>
        <p:spPr>
          <a:xfrm>
            <a:off x="3477319" y="1659054"/>
            <a:ext cx="2520000" cy="2880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DF2979BE-1B7F-47DA-9F7D-1036068BCEBA}"/>
              </a:ext>
            </a:extLst>
          </p:cNvPr>
          <p:cNvSpPr/>
          <p:nvPr/>
        </p:nvSpPr>
        <p:spPr>
          <a:xfrm rot="1425706">
            <a:off x="1828479" y="3064245"/>
            <a:ext cx="36000" cy="104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5DA27FD-1B84-4A76-86B3-959702ECD1D8}"/>
              </a:ext>
            </a:extLst>
          </p:cNvPr>
          <p:cNvSpPr/>
          <p:nvPr/>
        </p:nvSpPr>
        <p:spPr>
          <a:xfrm rot="6812882">
            <a:off x="1827698" y="3136413"/>
            <a:ext cx="36000" cy="93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A6A0A4F-61E5-4884-A871-0041C3719F80}"/>
              </a:ext>
            </a:extLst>
          </p:cNvPr>
          <p:cNvSpPr/>
          <p:nvPr/>
        </p:nvSpPr>
        <p:spPr>
          <a:xfrm rot="20830042">
            <a:off x="1840234" y="3068366"/>
            <a:ext cx="36000" cy="100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76EF656-FB05-44E1-BE6D-3F9242558DC3}"/>
              </a:ext>
            </a:extLst>
          </p:cNvPr>
          <p:cNvSpPr/>
          <p:nvPr/>
        </p:nvSpPr>
        <p:spPr>
          <a:xfrm rot="4155169">
            <a:off x="1869669" y="3121500"/>
            <a:ext cx="36000" cy="97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F49EA174-78C8-4E49-9E2C-15D8EC771F15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054" y="1659054"/>
            <a:ext cx="2520000" cy="2880000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37C45EC9-F4A6-4F12-AE86-CA1FB598BC34}"/>
              </a:ext>
            </a:extLst>
          </p:cNvPr>
          <p:cNvSpPr/>
          <p:nvPr/>
        </p:nvSpPr>
        <p:spPr>
          <a:xfrm rot="5224282">
            <a:off x="5655154" y="2700107"/>
            <a:ext cx="36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88D0401-504C-40BF-8F2D-97E667E98728}"/>
              </a:ext>
            </a:extLst>
          </p:cNvPr>
          <p:cNvSpPr/>
          <p:nvPr/>
        </p:nvSpPr>
        <p:spPr>
          <a:xfrm rot="5224282">
            <a:off x="5655154" y="2828487"/>
            <a:ext cx="36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2178D3E-AF33-47A3-9ADF-946EFEA3CE2B}"/>
              </a:ext>
            </a:extLst>
          </p:cNvPr>
          <p:cNvSpPr/>
          <p:nvPr/>
        </p:nvSpPr>
        <p:spPr>
          <a:xfrm rot="5224282">
            <a:off x="5655154" y="2973739"/>
            <a:ext cx="36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CF420EC-D585-4470-90C7-CB5FBE08AF35}"/>
              </a:ext>
            </a:extLst>
          </p:cNvPr>
          <p:cNvSpPr/>
          <p:nvPr/>
        </p:nvSpPr>
        <p:spPr>
          <a:xfrm rot="5224282">
            <a:off x="5655154" y="3118990"/>
            <a:ext cx="36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C287546-EDC9-476F-9168-9E5B7E48B3B5}"/>
              </a:ext>
            </a:extLst>
          </p:cNvPr>
          <p:cNvSpPr/>
          <p:nvPr/>
        </p:nvSpPr>
        <p:spPr>
          <a:xfrm rot="5224282">
            <a:off x="5655153" y="3314350"/>
            <a:ext cx="36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CA49CA9-215F-4623-A6AB-7EF83E9824C7}"/>
              </a:ext>
            </a:extLst>
          </p:cNvPr>
          <p:cNvSpPr/>
          <p:nvPr/>
        </p:nvSpPr>
        <p:spPr>
          <a:xfrm rot="5224282">
            <a:off x="5655153" y="3471197"/>
            <a:ext cx="36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DD202C-5D1D-40CA-89C3-0B97084D518B}"/>
              </a:ext>
            </a:extLst>
          </p:cNvPr>
          <p:cNvSpPr txBox="1"/>
          <p:nvPr/>
        </p:nvSpPr>
        <p:spPr>
          <a:xfrm>
            <a:off x="6357578" y="4671849"/>
            <a:ext cx="2550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바나나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키위 담긴 </a:t>
            </a:r>
            <a:endParaRPr lang="en-US" altLang="ko-KR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용기에 넣기</a:t>
            </a:r>
          </a:p>
        </p:txBody>
      </p:sp>
    </p:spTree>
    <p:extLst>
      <p:ext uri="{BB962C8B-B14F-4D97-AF65-F5344CB8AC3E}">
        <p14:creationId xmlns:p14="http://schemas.microsoft.com/office/powerpoint/2010/main" val="355294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/>
        </p:nvSpPr>
        <p:spPr>
          <a:xfrm rot="5400000">
            <a:off x="35715" y="-35715"/>
            <a:ext cx="1500173" cy="1571604"/>
          </a:xfrm>
          <a:prstGeom prst="triangle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-32" y="-140924"/>
            <a:ext cx="941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endParaRPr lang="ko-KR" altLang="en-US" sz="9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이등변 삼각형 4"/>
          <p:cNvSpPr/>
          <p:nvPr/>
        </p:nvSpPr>
        <p:spPr>
          <a:xfrm>
            <a:off x="7572396" y="5286388"/>
            <a:ext cx="1571604" cy="1571612"/>
          </a:xfrm>
          <a:prstGeom prst="triangle">
            <a:avLst>
              <a:gd name="adj" fmla="val 10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331640" y="349977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바나나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라임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키위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DF6FA2-371E-4D4B-9E7B-F5120534DEB9}"/>
              </a:ext>
            </a:extLst>
          </p:cNvPr>
          <p:cNvSpPr txBox="1"/>
          <p:nvPr/>
        </p:nvSpPr>
        <p:spPr>
          <a:xfrm>
            <a:off x="1691680" y="495957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제공된 꿀과 유기농 </a:t>
            </a:r>
            <a:r>
              <a:rPr lang="ko-KR" altLang="en-US" sz="2000" b="1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과당을 반절 넣기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32ABB28-7700-464F-9E4F-B58F61D7ED7C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07" y="1010075"/>
            <a:ext cx="3600000" cy="3600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4AA8E5A-B4FD-419D-9AA4-02BCD59B13FE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10075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89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/>
        </p:nvSpPr>
        <p:spPr>
          <a:xfrm rot="5400000">
            <a:off x="35715" y="-35715"/>
            <a:ext cx="1500173" cy="1571604"/>
          </a:xfrm>
          <a:prstGeom prst="triangle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-32" y="-140924"/>
            <a:ext cx="941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endParaRPr lang="ko-KR" altLang="en-US" sz="9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이등변 삼각형 4"/>
          <p:cNvSpPr/>
          <p:nvPr/>
        </p:nvSpPr>
        <p:spPr>
          <a:xfrm>
            <a:off x="7572396" y="5286388"/>
            <a:ext cx="1571604" cy="1571612"/>
          </a:xfrm>
          <a:prstGeom prst="triangle">
            <a:avLst>
              <a:gd name="adj" fmla="val 10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331640" y="349977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바나나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라임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키위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DF6FA2-371E-4D4B-9E7B-F5120534DEB9}"/>
              </a:ext>
            </a:extLst>
          </p:cNvPr>
          <p:cNvSpPr txBox="1"/>
          <p:nvPr/>
        </p:nvSpPr>
        <p:spPr>
          <a:xfrm>
            <a:off x="304691" y="4794414"/>
            <a:ext cx="553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주걱으로 과당이 녹을 때까지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젓기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A5940B7-4841-4853-979B-72FA35E437ED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96" y="1745060"/>
            <a:ext cx="2520000" cy="2880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78B7642-ECD3-4FC9-8654-89039B20B4F5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4" y="1773136"/>
            <a:ext cx="2520000" cy="28800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7C87C00-A807-45CB-AA42-17C60D0EC420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75" y="1745060"/>
            <a:ext cx="2520000" cy="288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FDBF2F-9877-493D-840A-A1BEF8BE44C9}"/>
              </a:ext>
            </a:extLst>
          </p:cNvPr>
          <p:cNvSpPr txBox="1"/>
          <p:nvPr/>
        </p:nvSpPr>
        <p:spPr>
          <a:xfrm>
            <a:off x="6288680" y="4869160"/>
            <a:ext cx="2550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소독한 병에 담기</a:t>
            </a:r>
          </a:p>
        </p:txBody>
      </p:sp>
    </p:spTree>
    <p:extLst>
      <p:ext uri="{BB962C8B-B14F-4D97-AF65-F5344CB8AC3E}">
        <p14:creationId xmlns:p14="http://schemas.microsoft.com/office/powerpoint/2010/main" val="936506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/>
        </p:nvSpPr>
        <p:spPr>
          <a:xfrm rot="5400000">
            <a:off x="35715" y="-35715"/>
            <a:ext cx="1500173" cy="1571604"/>
          </a:xfrm>
          <a:prstGeom prst="triangle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-32" y="-140924"/>
            <a:ext cx="941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endParaRPr lang="ko-KR" altLang="en-US" sz="9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이등변 삼각형 4"/>
          <p:cNvSpPr/>
          <p:nvPr/>
        </p:nvSpPr>
        <p:spPr>
          <a:xfrm>
            <a:off x="7572396" y="5286388"/>
            <a:ext cx="1571604" cy="1571612"/>
          </a:xfrm>
          <a:prstGeom prst="triangle">
            <a:avLst>
              <a:gd name="adj" fmla="val 10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331640" y="349977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바나나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라임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키위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6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7CF7EAE-8A87-48B7-AEDC-28C3D5EAC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04" y="1118539"/>
            <a:ext cx="5223585" cy="38576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1686C2-6E3B-4637-8A9D-094F267608A5}"/>
              </a:ext>
            </a:extLst>
          </p:cNvPr>
          <p:cNvSpPr txBox="1"/>
          <p:nvPr/>
        </p:nvSpPr>
        <p:spPr>
          <a:xfrm>
            <a:off x="3203848" y="5086333"/>
            <a:ext cx="2550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완성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434C2F-EDB5-402C-99D3-515C15106842}"/>
              </a:ext>
            </a:extLst>
          </p:cNvPr>
          <p:cNvSpPr txBox="1"/>
          <p:nvPr/>
        </p:nvSpPr>
        <p:spPr>
          <a:xfrm>
            <a:off x="-72775" y="5732616"/>
            <a:ext cx="255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*</a:t>
            </a:r>
            <a:r>
              <a:rPr lang="ko-KR" altLang="en-US" sz="28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냉장고 보관</a:t>
            </a:r>
            <a:r>
              <a:rPr lang="en-US" altLang="ko-KR" sz="28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*</a:t>
            </a:r>
            <a:endParaRPr lang="ko-KR" altLang="en-US" sz="28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2507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stockvault-sweet-delicious-fruit1095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5357850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>
          <a:xfrm>
            <a:off x="2786050" y="1785926"/>
            <a:ext cx="3240360" cy="32403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-36512" y="6072206"/>
            <a:ext cx="9180512" cy="791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0" y="0"/>
            <a:ext cx="9180512" cy="7143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-36512" y="6072206"/>
            <a:ext cx="9180512" cy="264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450038"/>
            <a:ext cx="9180512" cy="264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955430" y="2902430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레몬</a:t>
            </a:r>
            <a:r>
              <a:rPr lang="en-US" altLang="ko-KR" sz="36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36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라임</a:t>
            </a:r>
            <a:endParaRPr lang="en-US" altLang="ko-KR" sz="36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6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36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블루베리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040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/>
        </p:nvSpPr>
        <p:spPr>
          <a:xfrm rot="5400000">
            <a:off x="35715" y="-35715"/>
            <a:ext cx="1500173" cy="1571604"/>
          </a:xfrm>
          <a:prstGeom prst="triangle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-32" y="-140924"/>
            <a:ext cx="941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endParaRPr lang="ko-KR" altLang="en-US" sz="9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이등변 삼각형 4"/>
          <p:cNvSpPr/>
          <p:nvPr/>
        </p:nvSpPr>
        <p:spPr>
          <a:xfrm>
            <a:off x="7572396" y="5286388"/>
            <a:ext cx="1571604" cy="1571612"/>
          </a:xfrm>
          <a:prstGeom prst="triangle">
            <a:avLst>
              <a:gd name="adj" fmla="val 10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403648" y="2437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레몬</a:t>
            </a:r>
            <a:r>
              <a:rPr lang="en-US" altLang="ko-KR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라임</a:t>
            </a:r>
            <a:r>
              <a:rPr lang="en-US" altLang="ko-KR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블루베리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4B9F155-91E8-40F4-ADA0-331E47696E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/>
          <a:stretch/>
        </p:blipFill>
        <p:spPr>
          <a:xfrm>
            <a:off x="2267744" y="954816"/>
            <a:ext cx="4295717" cy="41868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4A437B-8972-4FA0-90B6-E3B9F995483C}"/>
              </a:ext>
            </a:extLst>
          </p:cNvPr>
          <p:cNvSpPr txBox="1"/>
          <p:nvPr/>
        </p:nvSpPr>
        <p:spPr>
          <a:xfrm>
            <a:off x="2434142" y="5192579"/>
            <a:ext cx="3962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레몬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개 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+ 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라임 반절 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+ 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블루베리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/>
        </p:nvSpPr>
        <p:spPr>
          <a:xfrm rot="5400000">
            <a:off x="35715" y="-35715"/>
            <a:ext cx="1500173" cy="1571604"/>
          </a:xfrm>
          <a:prstGeom prst="triangle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-32" y="-140924"/>
            <a:ext cx="941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endParaRPr lang="ko-KR" altLang="en-US" sz="9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이등변 삼각형 4"/>
          <p:cNvSpPr/>
          <p:nvPr/>
        </p:nvSpPr>
        <p:spPr>
          <a:xfrm>
            <a:off x="7572396" y="5286388"/>
            <a:ext cx="1571604" cy="1571612"/>
          </a:xfrm>
          <a:prstGeom prst="triangle">
            <a:avLst>
              <a:gd name="adj" fmla="val 10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403648" y="2437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레몬</a:t>
            </a:r>
            <a:r>
              <a:rPr lang="en-US" altLang="ko-KR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라임</a:t>
            </a:r>
            <a:r>
              <a:rPr lang="en-US" altLang="ko-KR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블루베리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4A437B-8972-4FA0-90B6-E3B9F995483C}"/>
              </a:ext>
            </a:extLst>
          </p:cNvPr>
          <p:cNvSpPr txBox="1"/>
          <p:nvPr/>
        </p:nvSpPr>
        <p:spPr>
          <a:xfrm>
            <a:off x="539951" y="4544061"/>
            <a:ext cx="25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소독된 레몬 </a:t>
            </a:r>
            <a:endParaRPr lang="en-US" altLang="ko-KR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세로모양으로 썰기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C3EAA1F-4564-4145-82B3-60394DFBFA8A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68" y="1462854"/>
            <a:ext cx="2520000" cy="2880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029D33E-F3DE-4472-92C4-137B92A21CC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6" t="21875" r="19113" b="39500"/>
          <a:stretch/>
        </p:blipFill>
        <p:spPr>
          <a:xfrm>
            <a:off x="539951" y="1462854"/>
            <a:ext cx="2520000" cy="2880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15BBC5E-F1B0-4907-856C-3CCECD2C721F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1462854"/>
            <a:ext cx="2520000" cy="288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95E8622-7BEC-4F28-8211-BC3EDDCD2374}"/>
              </a:ext>
            </a:extLst>
          </p:cNvPr>
          <p:cNvSpPr txBox="1"/>
          <p:nvPr/>
        </p:nvSpPr>
        <p:spPr>
          <a:xfrm>
            <a:off x="3384068" y="4556477"/>
            <a:ext cx="25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레몬 썰기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B2D5FE-26DA-422E-A80E-D73C09C09B4B}"/>
              </a:ext>
            </a:extLst>
          </p:cNvPr>
          <p:cNvSpPr txBox="1"/>
          <p:nvPr/>
        </p:nvSpPr>
        <p:spPr>
          <a:xfrm>
            <a:off x="6228184" y="4556477"/>
            <a:ext cx="251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용기에 담기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1AED120-F5C5-44F7-8AAA-E97B7EC1ABBB}"/>
              </a:ext>
            </a:extLst>
          </p:cNvPr>
          <p:cNvSpPr/>
          <p:nvPr/>
        </p:nvSpPr>
        <p:spPr>
          <a:xfrm rot="19729287">
            <a:off x="740601" y="3064653"/>
            <a:ext cx="2118700" cy="127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75E0404-4C2F-4A14-BE7F-65D833671C84}"/>
              </a:ext>
            </a:extLst>
          </p:cNvPr>
          <p:cNvSpPr/>
          <p:nvPr/>
        </p:nvSpPr>
        <p:spPr>
          <a:xfrm rot="6285987">
            <a:off x="3862290" y="2673876"/>
            <a:ext cx="792000" cy="3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0B2D979-5AD0-4A91-A138-D218F76DE5A9}"/>
              </a:ext>
            </a:extLst>
          </p:cNvPr>
          <p:cNvSpPr/>
          <p:nvPr/>
        </p:nvSpPr>
        <p:spPr>
          <a:xfrm rot="6285987">
            <a:off x="4121509" y="2646382"/>
            <a:ext cx="792000" cy="3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7692C0E-150B-41F7-A5EE-9028CE4B6E0C}"/>
              </a:ext>
            </a:extLst>
          </p:cNvPr>
          <p:cNvSpPr/>
          <p:nvPr/>
        </p:nvSpPr>
        <p:spPr>
          <a:xfrm rot="6285987">
            <a:off x="4345694" y="2663450"/>
            <a:ext cx="792000" cy="3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054CBB8-EA33-4A5E-8F13-3AF86A0B6C04}"/>
              </a:ext>
            </a:extLst>
          </p:cNvPr>
          <p:cNvSpPr/>
          <p:nvPr/>
        </p:nvSpPr>
        <p:spPr>
          <a:xfrm rot="6285987">
            <a:off x="4489710" y="2798782"/>
            <a:ext cx="792000" cy="3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27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/>
        </p:nvSpPr>
        <p:spPr>
          <a:xfrm rot="5400000">
            <a:off x="35715" y="-35715"/>
            <a:ext cx="1500173" cy="1571604"/>
          </a:xfrm>
          <a:prstGeom prst="triangle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-32" y="-140924"/>
            <a:ext cx="941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endParaRPr lang="ko-KR" altLang="en-US" sz="9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이등변 삼각형 4"/>
          <p:cNvSpPr/>
          <p:nvPr/>
        </p:nvSpPr>
        <p:spPr>
          <a:xfrm>
            <a:off x="7572396" y="5286388"/>
            <a:ext cx="1571604" cy="1571612"/>
          </a:xfrm>
          <a:prstGeom prst="triangle">
            <a:avLst>
              <a:gd name="adj" fmla="val 10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403648" y="2437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레몬</a:t>
            </a:r>
            <a:r>
              <a:rPr lang="en-US" altLang="ko-KR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라임</a:t>
            </a:r>
            <a:r>
              <a:rPr lang="en-US" altLang="ko-KR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블루베리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E7FA0B-023A-45CB-8F90-E7E8E5F05635}"/>
              </a:ext>
            </a:extLst>
          </p:cNvPr>
          <p:cNvSpPr txBox="1"/>
          <p:nvPr/>
        </p:nvSpPr>
        <p:spPr>
          <a:xfrm>
            <a:off x="561413" y="4776686"/>
            <a:ext cx="2550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라임 반절만 </a:t>
            </a:r>
            <a:endParaRPr lang="en-US" altLang="ko-KR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피자모양처럼 썰기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738A06-7B05-469E-8E53-32CD97479C1E}"/>
              </a:ext>
            </a:extLst>
          </p:cNvPr>
          <p:cNvSpPr txBox="1"/>
          <p:nvPr/>
        </p:nvSpPr>
        <p:spPr>
          <a:xfrm>
            <a:off x="3476474" y="4709934"/>
            <a:ext cx="251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한입크기로 썰기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0A6B6913-2B15-43AD-A463-6DCA1AAE9476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2" y="1669605"/>
            <a:ext cx="2520000" cy="2880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CD5B301-246F-406C-85D6-2BA0DC619AA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0" b="23040"/>
          <a:stretch/>
        </p:blipFill>
        <p:spPr>
          <a:xfrm>
            <a:off x="3477319" y="1659054"/>
            <a:ext cx="2520000" cy="2880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00B4EB82-0768-4B4D-9E38-25CD678983AB}"/>
              </a:ext>
            </a:extLst>
          </p:cNvPr>
          <p:cNvSpPr/>
          <p:nvPr/>
        </p:nvSpPr>
        <p:spPr>
          <a:xfrm rot="1425706">
            <a:off x="1828479" y="3064245"/>
            <a:ext cx="36000" cy="104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6D795DA-B15E-47D5-941F-EE1C7624FD0A}"/>
              </a:ext>
            </a:extLst>
          </p:cNvPr>
          <p:cNvSpPr/>
          <p:nvPr/>
        </p:nvSpPr>
        <p:spPr>
          <a:xfrm rot="6812882">
            <a:off x="1827698" y="3136413"/>
            <a:ext cx="36000" cy="93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A125E2E-8767-43DD-BB6F-99637274719E}"/>
              </a:ext>
            </a:extLst>
          </p:cNvPr>
          <p:cNvSpPr/>
          <p:nvPr/>
        </p:nvSpPr>
        <p:spPr>
          <a:xfrm rot="20830042">
            <a:off x="1840234" y="3068366"/>
            <a:ext cx="36000" cy="100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156F13C-A6A2-4AB8-BDE1-2804CF65171B}"/>
              </a:ext>
            </a:extLst>
          </p:cNvPr>
          <p:cNvSpPr/>
          <p:nvPr/>
        </p:nvSpPr>
        <p:spPr>
          <a:xfrm rot="4155169">
            <a:off x="1869669" y="3121500"/>
            <a:ext cx="36000" cy="97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8259EC1-FF6B-4854-8936-36ED669285FF}"/>
              </a:ext>
            </a:extLst>
          </p:cNvPr>
          <p:cNvSpPr/>
          <p:nvPr/>
        </p:nvSpPr>
        <p:spPr>
          <a:xfrm rot="5224282">
            <a:off x="5655154" y="2700107"/>
            <a:ext cx="36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D5906C2-9F63-4006-88FA-0AD9DDB51C09}"/>
              </a:ext>
            </a:extLst>
          </p:cNvPr>
          <p:cNvSpPr/>
          <p:nvPr/>
        </p:nvSpPr>
        <p:spPr>
          <a:xfrm rot="5224282">
            <a:off x="5655154" y="2828487"/>
            <a:ext cx="36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C3A311D-8F98-4113-A60B-97F1DB6F23F0}"/>
              </a:ext>
            </a:extLst>
          </p:cNvPr>
          <p:cNvSpPr/>
          <p:nvPr/>
        </p:nvSpPr>
        <p:spPr>
          <a:xfrm rot="5224282">
            <a:off x="5655154" y="2973739"/>
            <a:ext cx="36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833045C-84B3-49FB-AF95-A6D0608C26FD}"/>
              </a:ext>
            </a:extLst>
          </p:cNvPr>
          <p:cNvSpPr/>
          <p:nvPr/>
        </p:nvSpPr>
        <p:spPr>
          <a:xfrm rot="5224282">
            <a:off x="5655154" y="3118990"/>
            <a:ext cx="36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17ED8D2-6268-4473-B9A5-9E343C3572C1}"/>
              </a:ext>
            </a:extLst>
          </p:cNvPr>
          <p:cNvSpPr/>
          <p:nvPr/>
        </p:nvSpPr>
        <p:spPr>
          <a:xfrm rot="5224282">
            <a:off x="5655153" y="3314350"/>
            <a:ext cx="36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1007C35E-F223-4910-89E8-C60738E5AE94}"/>
              </a:ext>
            </a:extLst>
          </p:cNvPr>
          <p:cNvSpPr/>
          <p:nvPr/>
        </p:nvSpPr>
        <p:spPr>
          <a:xfrm rot="5224282">
            <a:off x="5655153" y="3471197"/>
            <a:ext cx="36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B474DB4-1823-4A13-916A-AC59F8D87AB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/>
          <a:stretch/>
        </p:blipFill>
        <p:spPr>
          <a:xfrm>
            <a:off x="6264328" y="1679804"/>
            <a:ext cx="2520000" cy="2880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0B138FC-5782-4BAC-8A65-4C376763C5DD}"/>
              </a:ext>
            </a:extLst>
          </p:cNvPr>
          <p:cNvSpPr txBox="1"/>
          <p:nvPr/>
        </p:nvSpPr>
        <p:spPr>
          <a:xfrm>
            <a:off x="6297081" y="4730519"/>
            <a:ext cx="2487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용기에 담기</a:t>
            </a:r>
          </a:p>
        </p:txBody>
      </p:sp>
    </p:spTree>
    <p:extLst>
      <p:ext uri="{BB962C8B-B14F-4D97-AF65-F5344CB8AC3E}">
        <p14:creationId xmlns:p14="http://schemas.microsoft.com/office/powerpoint/2010/main" val="267431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stockvault-sweet-delicious-fruit1095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5357850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>
          <a:xfrm>
            <a:off x="2786050" y="1785926"/>
            <a:ext cx="3240360" cy="32403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-36512" y="6072206"/>
            <a:ext cx="9180512" cy="791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0" y="0"/>
            <a:ext cx="9180512" cy="7143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955430" y="2902430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준비물</a:t>
            </a:r>
            <a:endParaRPr lang="ko-KR" altLang="en-US" sz="28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36512" y="6072206"/>
            <a:ext cx="9180512" cy="264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450038"/>
            <a:ext cx="9180512" cy="264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/>
        </p:nvSpPr>
        <p:spPr>
          <a:xfrm rot="5400000">
            <a:off x="35715" y="-35715"/>
            <a:ext cx="1500173" cy="1571604"/>
          </a:xfrm>
          <a:prstGeom prst="triangle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4"/>
          <p:cNvSpPr/>
          <p:nvPr/>
        </p:nvSpPr>
        <p:spPr>
          <a:xfrm>
            <a:off x="7572396" y="5286388"/>
            <a:ext cx="1571604" cy="1571612"/>
          </a:xfrm>
          <a:prstGeom prst="triangle">
            <a:avLst>
              <a:gd name="adj" fmla="val 10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933C28-18EE-415F-9606-138ADC362DEF}"/>
              </a:ext>
            </a:extLst>
          </p:cNvPr>
          <p:cNvSpPr txBox="1"/>
          <p:nvPr/>
        </p:nvSpPr>
        <p:spPr>
          <a:xfrm>
            <a:off x="-32" y="-140924"/>
            <a:ext cx="941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endParaRPr lang="ko-KR" altLang="en-US" sz="9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745890-DDF1-4D7E-BABD-B1A322307CED}"/>
              </a:ext>
            </a:extLst>
          </p:cNvPr>
          <p:cNvSpPr txBox="1"/>
          <p:nvPr/>
        </p:nvSpPr>
        <p:spPr>
          <a:xfrm>
            <a:off x="1403648" y="2437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레몬</a:t>
            </a:r>
            <a:r>
              <a:rPr lang="en-US" altLang="ko-KR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라임</a:t>
            </a:r>
            <a:r>
              <a:rPr lang="en-US" altLang="ko-KR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블루베리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8770195-4628-48B4-9866-3ECD5EB4318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999618" y="1134094"/>
            <a:ext cx="3600000" cy="3600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7D9054D-647A-48F5-8279-102B727E76B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4885114" y="1125834"/>
            <a:ext cx="3600000" cy="360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9CCA59-1ECB-4721-828F-7341934DC889}"/>
              </a:ext>
            </a:extLst>
          </p:cNvPr>
          <p:cNvSpPr txBox="1"/>
          <p:nvPr/>
        </p:nvSpPr>
        <p:spPr>
          <a:xfrm>
            <a:off x="1691680" y="495957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제공된 꿀과 유기농 </a:t>
            </a:r>
            <a:r>
              <a:rPr lang="ko-KR" altLang="en-US" sz="2000" b="1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과당을 반절 넣기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9395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/>
        </p:nvSpPr>
        <p:spPr>
          <a:xfrm rot="5400000">
            <a:off x="35715" y="-35715"/>
            <a:ext cx="1500173" cy="1571604"/>
          </a:xfrm>
          <a:prstGeom prst="triangle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-32" y="-140924"/>
            <a:ext cx="941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endParaRPr lang="ko-KR" altLang="en-US" sz="9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이등변 삼각형 4"/>
          <p:cNvSpPr/>
          <p:nvPr/>
        </p:nvSpPr>
        <p:spPr>
          <a:xfrm>
            <a:off x="7572396" y="5286388"/>
            <a:ext cx="1571604" cy="1571612"/>
          </a:xfrm>
          <a:prstGeom prst="triangle">
            <a:avLst>
              <a:gd name="adj" fmla="val 10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403648" y="2437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레몬</a:t>
            </a:r>
            <a:r>
              <a:rPr lang="en-US" altLang="ko-KR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라임</a:t>
            </a:r>
            <a:r>
              <a:rPr lang="en-US" altLang="ko-KR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블루베리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738A06-7B05-469E-8E53-32CD97479C1E}"/>
              </a:ext>
            </a:extLst>
          </p:cNvPr>
          <p:cNvSpPr txBox="1"/>
          <p:nvPr/>
        </p:nvSpPr>
        <p:spPr>
          <a:xfrm>
            <a:off x="4758198" y="4924532"/>
            <a:ext cx="359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소독한 용기에 담기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7DA5E9C-4F81-458C-8153-39E5D213F324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198" y="1169822"/>
            <a:ext cx="3600000" cy="3600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047D5B7-4E6C-42D8-9403-89355638E09F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13" y="1191690"/>
            <a:ext cx="3600000" cy="360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B3D626-3C4A-4D61-BFC1-741A79FA12C3}"/>
              </a:ext>
            </a:extLst>
          </p:cNvPr>
          <p:cNvSpPr txBox="1"/>
          <p:nvPr/>
        </p:nvSpPr>
        <p:spPr>
          <a:xfrm>
            <a:off x="356119" y="4865905"/>
            <a:ext cx="4010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주걱으로 과당이 녹을 때까지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젓기</a:t>
            </a:r>
          </a:p>
        </p:txBody>
      </p:sp>
    </p:spTree>
    <p:extLst>
      <p:ext uri="{BB962C8B-B14F-4D97-AF65-F5344CB8AC3E}">
        <p14:creationId xmlns:p14="http://schemas.microsoft.com/office/powerpoint/2010/main" val="3256121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/>
        </p:nvSpPr>
        <p:spPr>
          <a:xfrm rot="5400000">
            <a:off x="35715" y="-35715"/>
            <a:ext cx="1500173" cy="1571604"/>
          </a:xfrm>
          <a:prstGeom prst="triangle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-32" y="-140924"/>
            <a:ext cx="941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endParaRPr lang="ko-KR" altLang="en-US" sz="9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이등변 삼각형 4"/>
          <p:cNvSpPr/>
          <p:nvPr/>
        </p:nvSpPr>
        <p:spPr>
          <a:xfrm>
            <a:off x="7572396" y="5286388"/>
            <a:ext cx="1571604" cy="1571612"/>
          </a:xfrm>
          <a:prstGeom prst="triangle">
            <a:avLst>
              <a:gd name="adj" fmla="val 10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403648" y="2437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레몬</a:t>
            </a:r>
            <a:r>
              <a:rPr lang="en-US" altLang="ko-KR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라임</a:t>
            </a:r>
            <a:r>
              <a:rPr lang="en-US" altLang="ko-KR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블루베리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3BA31D2-0D03-4ABE-8E87-B91C7AB001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/>
          <a:stretch/>
        </p:blipFill>
        <p:spPr>
          <a:xfrm>
            <a:off x="2195736" y="1037056"/>
            <a:ext cx="4248472" cy="415027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44B534B-148B-4347-AF78-88ECC86725F2}"/>
              </a:ext>
            </a:extLst>
          </p:cNvPr>
          <p:cNvSpPr txBox="1"/>
          <p:nvPr/>
        </p:nvSpPr>
        <p:spPr>
          <a:xfrm>
            <a:off x="2915816" y="5132184"/>
            <a:ext cx="2550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완성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C67B9A-5628-4EF7-BFBB-8FD12A9F0557}"/>
              </a:ext>
            </a:extLst>
          </p:cNvPr>
          <p:cNvSpPr txBox="1"/>
          <p:nvPr/>
        </p:nvSpPr>
        <p:spPr>
          <a:xfrm>
            <a:off x="-59482" y="5647674"/>
            <a:ext cx="255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*</a:t>
            </a:r>
            <a:r>
              <a:rPr lang="ko-KR" altLang="en-US" sz="28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냉장고 보관</a:t>
            </a:r>
            <a:r>
              <a:rPr lang="en-US" altLang="ko-KR" sz="28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*</a:t>
            </a:r>
            <a:endParaRPr lang="ko-KR" altLang="en-US" sz="28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5699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stockvault-sweet-delicious-fruit1095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5357850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>
          <a:xfrm>
            <a:off x="2786050" y="1785926"/>
            <a:ext cx="3240360" cy="32403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-36512" y="6072206"/>
            <a:ext cx="9180512" cy="791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0" y="0"/>
            <a:ext cx="9180512" cy="7143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-36512" y="6072206"/>
            <a:ext cx="9180512" cy="264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450038"/>
            <a:ext cx="9180512" cy="264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955430" y="2902430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마무리</a:t>
            </a:r>
            <a:endParaRPr lang="en-US" altLang="ko-KR" sz="36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36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활동</a:t>
            </a:r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6552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/>
        </p:nvSpPr>
        <p:spPr>
          <a:xfrm rot="5400000">
            <a:off x="35715" y="-35715"/>
            <a:ext cx="1500173" cy="1571604"/>
          </a:xfrm>
          <a:prstGeom prst="triangle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-32" y="-140924"/>
            <a:ext cx="941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endParaRPr lang="ko-KR" altLang="en-US" sz="9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이등변 삼각형 4"/>
          <p:cNvSpPr/>
          <p:nvPr/>
        </p:nvSpPr>
        <p:spPr>
          <a:xfrm>
            <a:off x="7572396" y="5286388"/>
            <a:ext cx="1571604" cy="1571612"/>
          </a:xfrm>
          <a:prstGeom prst="triangle">
            <a:avLst>
              <a:gd name="adj" fmla="val 10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403648" y="2437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마무리 활동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4B534B-148B-4347-AF78-88ECC86725F2}"/>
              </a:ext>
            </a:extLst>
          </p:cNvPr>
          <p:cNvSpPr txBox="1"/>
          <p:nvPr/>
        </p:nvSpPr>
        <p:spPr>
          <a:xfrm>
            <a:off x="1352469" y="1308831"/>
            <a:ext cx="621992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가족들과 </a:t>
            </a:r>
            <a:r>
              <a:rPr lang="ko-KR" altLang="en-US" sz="2000" dirty="0" err="1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과일청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 만들고 있는 사진 찍기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C67B9A-5628-4EF7-BFBB-8FD12A9F0557}"/>
              </a:ext>
            </a:extLst>
          </p:cNvPr>
          <p:cNvSpPr txBox="1"/>
          <p:nvPr/>
        </p:nvSpPr>
        <p:spPr>
          <a:xfrm>
            <a:off x="-59482" y="5647674"/>
            <a:ext cx="255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*</a:t>
            </a:r>
            <a:r>
              <a:rPr lang="ko-KR" altLang="en-US" sz="28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냉장고 보관</a:t>
            </a:r>
            <a:r>
              <a:rPr lang="en-US" altLang="ko-KR" sz="28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*</a:t>
            </a:r>
            <a:endParaRPr lang="ko-KR" altLang="en-US" sz="28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B3F7BF-99E7-4BA3-8164-857CCA6FB862}"/>
              </a:ext>
            </a:extLst>
          </p:cNvPr>
          <p:cNvSpPr txBox="1"/>
          <p:nvPr/>
        </p:nvSpPr>
        <p:spPr>
          <a:xfrm>
            <a:off x="1352469" y="1864918"/>
            <a:ext cx="621992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000" dirty="0" err="1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과일청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 완성품 들고있는 사진 찍기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E0993E-6776-4C11-A08D-754E4514E292}"/>
              </a:ext>
            </a:extLst>
          </p:cNvPr>
          <p:cNvSpPr txBox="1"/>
          <p:nvPr/>
        </p:nvSpPr>
        <p:spPr>
          <a:xfrm>
            <a:off x="1352469" y="2421005"/>
            <a:ext cx="621992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만족도조사지 작성</a:t>
            </a:r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칸은 결혼이민자 기준</a:t>
            </a:r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0A0A13-4355-4157-A0AB-8E9B9A81855D}"/>
              </a:ext>
            </a:extLst>
          </p:cNvPr>
          <p:cNvSpPr txBox="1"/>
          <p:nvPr/>
        </p:nvSpPr>
        <p:spPr>
          <a:xfrm>
            <a:off x="1352469" y="2977092"/>
            <a:ext cx="621992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가족들과 인터넷 검색 통해 활동일지 작성</a:t>
            </a:r>
            <a:endParaRPr lang="en-US" altLang="ko-KR" sz="2000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48D4DA-224B-4D62-9A23-8BB9217D7911}"/>
              </a:ext>
            </a:extLst>
          </p:cNvPr>
          <p:cNvSpPr txBox="1"/>
          <p:nvPr/>
        </p:nvSpPr>
        <p:spPr>
          <a:xfrm>
            <a:off x="1352469" y="3533179"/>
            <a:ext cx="621992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5. 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메일 보내주기 </a:t>
            </a:r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사진</a:t>
            </a:r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컷</a:t>
            </a:r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만족도조사지</a:t>
            </a:r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활동일지</a:t>
            </a:r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    gsmf@hanmail.net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288DDC-37FC-4627-B4A6-1F8B475953DF}"/>
              </a:ext>
            </a:extLst>
          </p:cNvPr>
          <p:cNvSpPr txBox="1"/>
          <p:nvPr/>
        </p:nvSpPr>
        <p:spPr>
          <a:xfrm>
            <a:off x="1352468" y="4397042"/>
            <a:ext cx="621992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6. 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냉장보관 </a:t>
            </a:r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2~3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일 후 가족들과 맛있게 먹기</a:t>
            </a:r>
            <a:endParaRPr lang="en-US" altLang="ko-KR" sz="2000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9030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002206A-7530-44DF-BCD3-E2A59CF2A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EE68E41-5E12-44DC-805E-69E260AA4AB8}"/>
              </a:ext>
            </a:extLst>
          </p:cNvPr>
          <p:cNvSpPr/>
          <p:nvPr/>
        </p:nvSpPr>
        <p:spPr>
          <a:xfrm>
            <a:off x="2699792" y="1124744"/>
            <a:ext cx="4032448" cy="1656184"/>
          </a:xfrm>
          <a:prstGeom prst="rect">
            <a:avLst/>
          </a:prstGeom>
          <a:solidFill>
            <a:srgbClr val="99DFE2"/>
          </a:solidFill>
          <a:ln>
            <a:solidFill>
              <a:srgbClr val="99D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44A96C-49EF-418B-A550-A07C54393444}"/>
              </a:ext>
            </a:extLst>
          </p:cNvPr>
          <p:cNvSpPr txBox="1"/>
          <p:nvPr/>
        </p:nvSpPr>
        <p:spPr>
          <a:xfrm>
            <a:off x="2312451" y="1445004"/>
            <a:ext cx="480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엽서M" panose="02030600000101010101" pitchFamily="18" charset="-127"/>
                <a:ea typeface="HY엽서M" panose="02030600000101010101" pitchFamily="18" charset="-127"/>
              </a:rPr>
              <a:t>감사합니다♥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이등변 삼각형 3"/>
          <p:cNvSpPr/>
          <p:nvPr/>
        </p:nvSpPr>
        <p:spPr>
          <a:xfrm rot="5400000">
            <a:off x="35715" y="-35715"/>
            <a:ext cx="1500173" cy="1571604"/>
          </a:xfrm>
          <a:prstGeom prst="triangle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-32" y="-140924"/>
            <a:ext cx="941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9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이등변 삼각형 4"/>
          <p:cNvSpPr/>
          <p:nvPr/>
        </p:nvSpPr>
        <p:spPr>
          <a:xfrm>
            <a:off x="7572396" y="5286388"/>
            <a:ext cx="1571604" cy="1571612"/>
          </a:xfrm>
          <a:prstGeom prst="triangle">
            <a:avLst>
              <a:gd name="adj" fmla="val 10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571604" y="243796"/>
            <a:ext cx="2071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준비물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3E4FD6F-A4FB-4CBF-9ADE-B206D6FD331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1" b="8618"/>
          <a:stretch/>
        </p:blipFill>
        <p:spPr>
          <a:xfrm>
            <a:off x="639507" y="1500174"/>
            <a:ext cx="3600000" cy="3600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BC563A0-DE15-416E-BE78-CAFCCFC9EE3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1" b="5024"/>
          <a:stretch/>
        </p:blipFill>
        <p:spPr>
          <a:xfrm>
            <a:off x="4857093" y="1507793"/>
            <a:ext cx="3600000" cy="360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C4DC73-F627-4925-AD66-A042AF920E9B}"/>
              </a:ext>
            </a:extLst>
          </p:cNvPr>
          <p:cNvSpPr txBox="1"/>
          <p:nvPr/>
        </p:nvSpPr>
        <p:spPr>
          <a:xfrm>
            <a:off x="555585" y="5236623"/>
            <a:ext cx="374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키위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개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라임 반절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바나나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D59B35-7539-4219-A62B-38724012E452}"/>
              </a:ext>
            </a:extLst>
          </p:cNvPr>
          <p:cNvSpPr txBox="1"/>
          <p:nvPr/>
        </p:nvSpPr>
        <p:spPr>
          <a:xfrm>
            <a:off x="4844141" y="5175630"/>
            <a:ext cx="36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레몬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개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라임 반절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블루베리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/>
        </p:nvSpPr>
        <p:spPr>
          <a:xfrm rot="5400000">
            <a:off x="35715" y="-35715"/>
            <a:ext cx="1500173" cy="1571604"/>
          </a:xfrm>
          <a:prstGeom prst="triangle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-32" y="-140924"/>
            <a:ext cx="941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9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이등변 삼각형 4"/>
          <p:cNvSpPr/>
          <p:nvPr/>
        </p:nvSpPr>
        <p:spPr>
          <a:xfrm>
            <a:off x="7572396" y="5286388"/>
            <a:ext cx="1571604" cy="1571612"/>
          </a:xfrm>
          <a:prstGeom prst="triangle">
            <a:avLst>
              <a:gd name="adj" fmla="val 10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571604" y="243796"/>
            <a:ext cx="2071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준비물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877D80D0-4FB8-4A25-AC90-237876AF635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17"/>
          <a:stretch/>
        </p:blipFill>
        <p:spPr>
          <a:xfrm>
            <a:off x="616826" y="1428736"/>
            <a:ext cx="3600000" cy="360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90389C-EE48-4203-AF82-DBF358EF1004}"/>
              </a:ext>
            </a:extLst>
          </p:cNvPr>
          <p:cNvSpPr txBox="1"/>
          <p:nvPr/>
        </p:nvSpPr>
        <p:spPr>
          <a:xfrm>
            <a:off x="403082" y="5185871"/>
            <a:ext cx="3955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꿀 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20g+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유기농 과당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설탕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)230g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3AB827-AB3D-48F2-AEA9-B992CA7E5411}"/>
              </a:ext>
            </a:extLst>
          </p:cNvPr>
          <p:cNvSpPr txBox="1"/>
          <p:nvPr/>
        </p:nvSpPr>
        <p:spPr>
          <a:xfrm>
            <a:off x="4785745" y="5185871"/>
            <a:ext cx="3580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베이킹소다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세척용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78A2FC5C-ED36-4936-BC41-14D87EC856D6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427" y="1428736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이등변 삼각형 3"/>
          <p:cNvSpPr/>
          <p:nvPr/>
        </p:nvSpPr>
        <p:spPr>
          <a:xfrm rot="5400000">
            <a:off x="35715" y="-35715"/>
            <a:ext cx="1500173" cy="1571604"/>
          </a:xfrm>
          <a:prstGeom prst="triangle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-32" y="-140924"/>
            <a:ext cx="941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9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이등변 삼각형 4"/>
          <p:cNvSpPr/>
          <p:nvPr/>
        </p:nvSpPr>
        <p:spPr>
          <a:xfrm>
            <a:off x="7572396" y="5286388"/>
            <a:ext cx="1571604" cy="1571612"/>
          </a:xfrm>
          <a:prstGeom prst="triangle">
            <a:avLst>
              <a:gd name="adj" fmla="val 10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571604" y="243796"/>
            <a:ext cx="3000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준비물</a:t>
            </a:r>
            <a:r>
              <a:rPr lang="en-US" altLang="ko-KR" sz="3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병 소독</a:t>
            </a:r>
            <a:r>
              <a:rPr lang="en-US" altLang="ko-KR" sz="3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3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3CCA8A-0AE8-493E-B954-99E33A1688D6}"/>
              </a:ext>
            </a:extLst>
          </p:cNvPr>
          <p:cNvSpPr txBox="1"/>
          <p:nvPr/>
        </p:nvSpPr>
        <p:spPr>
          <a:xfrm>
            <a:off x="311604" y="4787843"/>
            <a:ext cx="2520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물 안에 용기를 </a:t>
            </a:r>
            <a:endParaRPr lang="en-US" altLang="ko-KR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뒤집어 넣는다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089ECE9-7FF4-4F65-961F-23A9A47C707B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60" y="1759994"/>
            <a:ext cx="2520000" cy="2880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862F8C3-21C1-432A-8205-048FEDC70BC5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04" y="1759994"/>
            <a:ext cx="2520000" cy="28800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E03DFDB-5591-4720-9029-B5B65212C4A2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44" y="1759994"/>
            <a:ext cx="2520000" cy="288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0B85F2-0C51-4DAA-84C8-E09BDC3B1B81}"/>
              </a:ext>
            </a:extLst>
          </p:cNvPr>
          <p:cNvSpPr txBox="1"/>
          <p:nvPr/>
        </p:nvSpPr>
        <p:spPr>
          <a:xfrm>
            <a:off x="3160823" y="4787843"/>
            <a:ext cx="2520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물이 끓으면 </a:t>
            </a:r>
            <a:endParaRPr lang="en-US" altLang="ko-KR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용기를 꺼낸다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6208CA-EDE7-4B70-ADB6-E9F901FA1A28}"/>
              </a:ext>
            </a:extLst>
          </p:cNvPr>
          <p:cNvSpPr txBox="1"/>
          <p:nvPr/>
        </p:nvSpPr>
        <p:spPr>
          <a:xfrm>
            <a:off x="6010042" y="4787843"/>
            <a:ext cx="2520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병을 꺼내고</a:t>
            </a:r>
            <a:endParaRPr lang="en-US" altLang="ko-KR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자연바람에 말린다</a:t>
            </a:r>
            <a:endParaRPr lang="en-US" altLang="ko-KR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TextBox 1">
            <a:hlinkClick r:id="rId7"/>
            <a:extLst>
              <a:ext uri="{FF2B5EF4-FFF2-40B4-BE49-F238E27FC236}">
                <a16:creationId xmlns:a16="http://schemas.microsoft.com/office/drawing/2014/main" id="{C4B5BE1A-4863-4A98-92A5-21BAD283BBDD}"/>
              </a:ext>
            </a:extLst>
          </p:cNvPr>
          <p:cNvSpPr txBox="1"/>
          <p:nvPr/>
        </p:nvSpPr>
        <p:spPr>
          <a:xfrm>
            <a:off x="55880" y="5726025"/>
            <a:ext cx="550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글씨 클릭 시 </a:t>
            </a:r>
            <a:r>
              <a:rPr lang="en-US" altLang="ko-KR" b="1" dirty="0">
                <a:solidFill>
                  <a:schemeClr val="bg1"/>
                </a:solidFill>
              </a:rPr>
              <a:t>‘</a:t>
            </a:r>
            <a:r>
              <a:rPr lang="ko-KR" altLang="en-US" b="1" dirty="0">
                <a:solidFill>
                  <a:schemeClr val="bg1"/>
                </a:solidFill>
              </a:rPr>
              <a:t>유리병 열탕소독 방법</a:t>
            </a:r>
            <a:r>
              <a:rPr lang="en-US" altLang="ko-KR" b="1" dirty="0">
                <a:solidFill>
                  <a:schemeClr val="bg1"/>
                </a:solidFill>
              </a:rPr>
              <a:t>’</a:t>
            </a:r>
            <a:r>
              <a:rPr lang="ko-KR" altLang="en-US" b="1" dirty="0">
                <a:solidFill>
                  <a:schemeClr val="bg1"/>
                </a:solidFill>
              </a:rPr>
              <a:t> 영상으로 이동</a:t>
            </a:r>
          </a:p>
        </p:txBody>
      </p:sp>
    </p:spTree>
    <p:extLst>
      <p:ext uri="{BB962C8B-B14F-4D97-AF65-F5344CB8AC3E}">
        <p14:creationId xmlns:p14="http://schemas.microsoft.com/office/powerpoint/2010/main" val="403863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/>
        </p:nvSpPr>
        <p:spPr>
          <a:xfrm rot="5400000">
            <a:off x="35715" y="-35715"/>
            <a:ext cx="1500173" cy="1571604"/>
          </a:xfrm>
          <a:prstGeom prst="triangle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-32" y="-140924"/>
            <a:ext cx="941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9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이등변 삼각형 4"/>
          <p:cNvSpPr/>
          <p:nvPr/>
        </p:nvSpPr>
        <p:spPr>
          <a:xfrm>
            <a:off x="7572396" y="5286388"/>
            <a:ext cx="1571604" cy="1571612"/>
          </a:xfrm>
          <a:prstGeom prst="triangle">
            <a:avLst>
              <a:gd name="adj" fmla="val 10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571604" y="243796"/>
            <a:ext cx="3216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준비물</a:t>
            </a:r>
            <a:r>
              <a:rPr lang="en-US" altLang="ko-KR" sz="3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과일 소독</a:t>
            </a:r>
            <a:r>
              <a:rPr lang="en-US" altLang="ko-KR" sz="3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3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3CCA8A-0AE8-493E-B954-99E33A1688D6}"/>
              </a:ext>
            </a:extLst>
          </p:cNvPr>
          <p:cNvSpPr txBox="1"/>
          <p:nvPr/>
        </p:nvSpPr>
        <p:spPr>
          <a:xfrm>
            <a:off x="327253" y="4704754"/>
            <a:ext cx="2685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베이킹 소다를 </a:t>
            </a:r>
            <a:endParaRPr lang="en-US" altLang="ko-KR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이용해 레몬 세척한다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86C40F0-01C1-4AB0-AA06-94F720B23F6D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98" y="1646159"/>
            <a:ext cx="2520000" cy="2880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94AA92E-C3C2-4BB4-9D52-A58F96F59427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646159"/>
            <a:ext cx="2520000" cy="2880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923DF30-08D9-4ED9-BEED-991B5D0211DE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02" y="1646159"/>
            <a:ext cx="2520000" cy="288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98A78B8-F144-4C8A-873B-D30BC6463AA5}"/>
              </a:ext>
            </a:extLst>
          </p:cNvPr>
          <p:cNvSpPr txBox="1"/>
          <p:nvPr/>
        </p:nvSpPr>
        <p:spPr>
          <a:xfrm>
            <a:off x="3278433" y="4704754"/>
            <a:ext cx="2685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베이킹 소다를 </a:t>
            </a:r>
            <a:endParaRPr lang="en-US" altLang="ko-KR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이용해 라임 세척한다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1ABA9C-53F4-4926-8C6F-167C823D3FC3}"/>
              </a:ext>
            </a:extLst>
          </p:cNvPr>
          <p:cNvSpPr txBox="1"/>
          <p:nvPr/>
        </p:nvSpPr>
        <p:spPr>
          <a:xfrm>
            <a:off x="6229613" y="4730052"/>
            <a:ext cx="2685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베이킹 소다를 </a:t>
            </a:r>
            <a:endParaRPr lang="en-US" altLang="ko-KR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이용해 키위 세척한다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1F8F15-2D5E-48F6-8B0F-DE0189B6B074}"/>
              </a:ext>
            </a:extLst>
          </p:cNvPr>
          <p:cNvSpPr txBox="1"/>
          <p:nvPr/>
        </p:nvSpPr>
        <p:spPr>
          <a:xfrm>
            <a:off x="-119953" y="5661248"/>
            <a:ext cx="4691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솔이나 수세미 이용하면 더 깨끗해요</a:t>
            </a:r>
          </a:p>
        </p:txBody>
      </p:sp>
    </p:spTree>
    <p:extLst>
      <p:ext uri="{BB962C8B-B14F-4D97-AF65-F5344CB8AC3E}">
        <p14:creationId xmlns:p14="http://schemas.microsoft.com/office/powerpoint/2010/main" val="840644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/>
        </p:nvSpPr>
        <p:spPr>
          <a:xfrm rot="5400000">
            <a:off x="35715" y="-35715"/>
            <a:ext cx="1500173" cy="1571604"/>
          </a:xfrm>
          <a:prstGeom prst="triangle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-32" y="-140924"/>
            <a:ext cx="941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9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이등변 삼각형 4"/>
          <p:cNvSpPr/>
          <p:nvPr/>
        </p:nvSpPr>
        <p:spPr>
          <a:xfrm>
            <a:off x="7572396" y="5286388"/>
            <a:ext cx="1571604" cy="1571612"/>
          </a:xfrm>
          <a:prstGeom prst="triangle">
            <a:avLst>
              <a:gd name="adj" fmla="val 10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571604" y="243796"/>
            <a:ext cx="3216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준비물</a:t>
            </a:r>
            <a:r>
              <a:rPr lang="en-US" altLang="ko-KR" sz="3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과일 소독</a:t>
            </a:r>
            <a:r>
              <a:rPr lang="en-US" altLang="ko-KR" sz="3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3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8A78B8-F144-4C8A-873B-D30BC6463AA5}"/>
              </a:ext>
            </a:extLst>
          </p:cNvPr>
          <p:cNvSpPr txBox="1"/>
          <p:nvPr/>
        </p:nvSpPr>
        <p:spPr>
          <a:xfrm>
            <a:off x="2267744" y="4917085"/>
            <a:ext cx="473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끓은 물에 빠르게 건져낸다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데치듯이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925A247-52EB-4E4B-81BA-ADD67DC724A3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1" y="1201517"/>
            <a:ext cx="3600000" cy="3600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FEE15A7-62F7-4093-8FDA-2081A56328DA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9404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3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stockvault-sweet-delicious-fruit1095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5357850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>
          <a:xfrm>
            <a:off x="2786050" y="1785926"/>
            <a:ext cx="3240360" cy="32403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-36512" y="6072206"/>
            <a:ext cx="9180512" cy="791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0" y="0"/>
            <a:ext cx="9180512" cy="7143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-36512" y="6072206"/>
            <a:ext cx="9180512" cy="264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450038"/>
            <a:ext cx="9180512" cy="2643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955430" y="2902430"/>
            <a:ext cx="28575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바나나</a:t>
            </a:r>
            <a:r>
              <a:rPr lang="en-US" altLang="ko-KR" sz="36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36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라임</a:t>
            </a:r>
            <a:r>
              <a:rPr lang="en-US" altLang="ko-KR" sz="32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32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키위</a:t>
            </a:r>
            <a:endParaRPr lang="en-US" altLang="ko-KR" sz="3200" b="1" dirty="0">
              <a:ln>
                <a:solidFill>
                  <a:schemeClr val="bg1">
                    <a:alpha val="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ko-KR" altLang="en-US" sz="32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/>
        </p:nvSpPr>
        <p:spPr>
          <a:xfrm rot="5400000">
            <a:off x="35715" y="-35715"/>
            <a:ext cx="1500173" cy="1571604"/>
          </a:xfrm>
          <a:prstGeom prst="triangle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-32" y="-140924"/>
            <a:ext cx="941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endParaRPr lang="ko-KR" altLang="en-US" sz="96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이등변 삼각형 4"/>
          <p:cNvSpPr/>
          <p:nvPr/>
        </p:nvSpPr>
        <p:spPr>
          <a:xfrm>
            <a:off x="7572396" y="5286388"/>
            <a:ext cx="1571604" cy="1571612"/>
          </a:xfrm>
          <a:prstGeom prst="triangle">
            <a:avLst>
              <a:gd name="adj" fmla="val 10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331640" y="349977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바나나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라임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6"/>
                </a:solidFill>
                <a:latin typeface="HY견고딕" pitchFamily="18" charset="-127"/>
                <a:ea typeface="HY견고딕" pitchFamily="18" charset="-127"/>
              </a:rPr>
              <a:t>키위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6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DB5C8F3-C6E7-4F73-8BC8-C3C1CCB73A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3" b="8361"/>
          <a:stretch/>
        </p:blipFill>
        <p:spPr>
          <a:xfrm>
            <a:off x="2483768" y="1306330"/>
            <a:ext cx="3917817" cy="33238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A41C2A-A731-4EE9-9C2E-6C8D01D4B562}"/>
              </a:ext>
            </a:extLst>
          </p:cNvPr>
          <p:cNvSpPr txBox="1"/>
          <p:nvPr/>
        </p:nvSpPr>
        <p:spPr>
          <a:xfrm>
            <a:off x="2555775" y="4799347"/>
            <a:ext cx="377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바나나 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개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라임 반절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키위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369</Words>
  <Application>Microsoft Office PowerPoint</Application>
  <PresentationFormat>화면 슬라이드 쇼(4:3)</PresentationFormat>
  <Paragraphs>106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HY견고딕</vt:lpstr>
      <vt:lpstr>HY엽서M</vt:lpstr>
      <vt:lpstr>맑은 고딕</vt:lpstr>
      <vt:lpstr>휴먼편지체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MacBook Pro</dc:creator>
  <cp:lastModifiedBy>조 윤주</cp:lastModifiedBy>
  <cp:revision>27</cp:revision>
  <dcterms:created xsi:type="dcterms:W3CDTF">2013-09-24T15:45:30Z</dcterms:created>
  <dcterms:modified xsi:type="dcterms:W3CDTF">2020-07-23T12:08:41Z</dcterms:modified>
</cp:coreProperties>
</file>